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83" r:id="rId9"/>
    <p:sldId id="273" r:id="rId10"/>
    <p:sldId id="266" r:id="rId11"/>
    <p:sldId id="268" r:id="rId12"/>
    <p:sldId id="269" r:id="rId13"/>
    <p:sldId id="270" r:id="rId14"/>
    <p:sldId id="272" r:id="rId15"/>
    <p:sldId id="271" r:id="rId16"/>
    <p:sldId id="277" r:id="rId17"/>
    <p:sldId id="275" r:id="rId18"/>
    <p:sldId id="278" r:id="rId19"/>
    <p:sldId id="279" r:id="rId20"/>
    <p:sldId id="276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434" autoAdjust="0"/>
  </p:normalViewPr>
  <p:slideViewPr>
    <p:cSldViewPr snapToGrid="0" showGuides="1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Moj indeks</a:t>
            </a:r>
            <a:endParaRPr lang="sl-S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l-SI" dirty="0" smtClean="0"/>
              <a:t>Fakulteta za Matematiko in fiziko</a:t>
            </a:r>
          </a:p>
          <a:p>
            <a:r>
              <a:rPr lang="sl-SI" dirty="0" smtClean="0"/>
              <a:t>Praktična matematika, prvi letnik</a:t>
            </a:r>
          </a:p>
          <a:p>
            <a:r>
              <a:rPr lang="sl-SI" dirty="0" smtClean="0"/>
              <a:t>Dimitar Stoilkov</a:t>
            </a:r>
          </a:p>
          <a:p>
            <a:r>
              <a:rPr lang="sl-SI" dirty="0" smtClean="0"/>
              <a:t>Eva Jereb</a:t>
            </a:r>
          </a:p>
          <a:p>
            <a:r>
              <a:rPr lang="sl-SI" dirty="0" smtClean="0"/>
              <a:t>Hana Kelbel</a:t>
            </a:r>
          </a:p>
        </p:txBody>
      </p:sp>
    </p:spTree>
    <p:extLst>
      <p:ext uri="{BB962C8B-B14F-4D97-AF65-F5344CB8AC3E}">
        <p14:creationId xmlns:p14="http://schemas.microsoft.com/office/powerpoint/2010/main" val="28023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-29883"/>
            <a:ext cx="9720263" cy="1498600"/>
          </a:xfrm>
        </p:spPr>
        <p:txBody>
          <a:bodyPr/>
          <a:lstStyle/>
          <a:p>
            <a:r>
              <a:rPr lang="sl-SI" dirty="0" smtClean="0"/>
              <a:t>Osnovni zaslon</a:t>
            </a:r>
            <a:endParaRPr lang="sl-SI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722" t="9540" r="1104" b="9267"/>
          <a:stretch/>
        </p:blipFill>
        <p:spPr>
          <a:xfrm>
            <a:off x="3240206" y="1074258"/>
            <a:ext cx="8686800" cy="541916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50376" y="1678675"/>
            <a:ext cx="2789830" cy="39714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Da bodo komponente na zaslonu lepo urejene je med naslov Moj Indeks in spodnjo puščico potrebno dodati nekaj razmika. To uredimo z VerticalArragement, ki ga dobimo v razdelku Layout. S pomočjo sinhronizacije telefona in računalnika nastavimo višino in širino tako, da pridemo do lepega izgleda.</a:t>
            </a:r>
            <a:endParaRPr lang="sl-SI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240206" y="3111690"/>
            <a:ext cx="6627125" cy="155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40206" y="1992573"/>
            <a:ext cx="4839269" cy="55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253854" y="3678072"/>
            <a:ext cx="6627125" cy="131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410" t="10831" r="20090" b="4836"/>
          <a:stretch/>
        </p:blipFill>
        <p:spPr>
          <a:xfrm>
            <a:off x="168812" y="1266909"/>
            <a:ext cx="6710290" cy="53471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177" y="120873"/>
            <a:ext cx="9720072" cy="1499616"/>
          </a:xfrm>
        </p:spPr>
        <p:txBody>
          <a:bodyPr/>
          <a:lstStyle/>
          <a:p>
            <a:r>
              <a:rPr lang="sl-SI" dirty="0" smtClean="0"/>
              <a:t>Zaslon 1: predmetnik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Rounded Rectangle 3"/>
          <p:cNvSpPr/>
          <p:nvPr/>
        </p:nvSpPr>
        <p:spPr>
          <a:xfrm>
            <a:off x="7760196" y="1335024"/>
            <a:ext cx="2183642" cy="42477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Nastavitve zaslona so sledeče:</a:t>
            </a:r>
          </a:p>
          <a:p>
            <a:r>
              <a:rPr lang="sl-SI" dirty="0" smtClean="0"/>
              <a:t>-horizotalna poravnava: center</a:t>
            </a:r>
          </a:p>
          <a:p>
            <a:r>
              <a:rPr lang="sl-SI" dirty="0" smtClean="0"/>
              <a:t>-vertikalna poravnava: zgoraj</a:t>
            </a:r>
          </a:p>
          <a:p>
            <a:r>
              <a:rPr lang="sl-SI" dirty="0" smtClean="0"/>
              <a:t>-ozadje zaslona: slika.</a:t>
            </a:r>
          </a:p>
          <a:p>
            <a:r>
              <a:rPr lang="sl-SI" dirty="0" smtClean="0"/>
              <a:t>Naslov zaslona spremenimo, da kasneje ni zmede.</a:t>
            </a:r>
          </a:p>
          <a:p>
            <a:r>
              <a:rPr lang="sl-SI" dirty="0" smtClean="0"/>
              <a:t>Odkljukamo TitleVisible, da naslov zaslona ni viden v aplikaciji.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481" t="12548" r="1490" b="7452"/>
          <a:stretch/>
        </p:blipFill>
        <p:spPr>
          <a:xfrm>
            <a:off x="10041925" y="736888"/>
            <a:ext cx="1955410" cy="5852161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938193" y="4091734"/>
            <a:ext cx="3782521" cy="25629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Za naslov Predmetnik, smo na zaslon povlekli Label iz razdelka User Interface, določili velikost pisave in pisavi dodali krepkost. Gumbe Linearna Algebra, ... smo ravno tako dobili v zgoraj omenjenem razdelku. Ponovno je treba dodati prazne prostore, za lepši izgled.</a:t>
            </a:r>
            <a:endParaRPr lang="sl-SI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934269" y="2934269"/>
            <a:ext cx="2292824" cy="133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57099" y="4339988"/>
            <a:ext cx="968991" cy="99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934269" y="5977719"/>
            <a:ext cx="1282889" cy="6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215487" y="3843255"/>
            <a:ext cx="2162985" cy="190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644559" y="2084832"/>
            <a:ext cx="634388" cy="27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675688" y="2661313"/>
            <a:ext cx="577523" cy="17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9200313" y="3429000"/>
            <a:ext cx="1078634" cy="2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453565" y="4193752"/>
            <a:ext cx="1041563" cy="155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644559" y="5373213"/>
            <a:ext cx="608652" cy="80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998" t="21022" r="45318" b="5626"/>
          <a:stretch/>
        </p:blipFill>
        <p:spPr>
          <a:xfrm>
            <a:off x="-12650" y="1914235"/>
            <a:ext cx="2756847" cy="4541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916" t="15439" r="16609" b="18890"/>
          <a:stretch/>
        </p:blipFill>
        <p:spPr>
          <a:xfrm>
            <a:off x="10176539" y="1464692"/>
            <a:ext cx="1883392" cy="480401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Ostali Zasloni</a:t>
            </a:r>
            <a:br>
              <a:rPr lang="sl-SI" dirty="0" smtClean="0"/>
            </a:br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368" t="21971" r="46398" b="17957"/>
          <a:stretch/>
        </p:blipFill>
        <p:spPr>
          <a:xfrm>
            <a:off x="2926051" y="1938103"/>
            <a:ext cx="2958113" cy="449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8885" t="13318" r="16609" b="21875"/>
          <a:stretch/>
        </p:blipFill>
        <p:spPr>
          <a:xfrm>
            <a:off x="8119840" y="1527892"/>
            <a:ext cx="1887380" cy="474081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903906" y="686686"/>
            <a:ext cx="2129758" cy="60186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Na ostalih zaslonih je praktično povsd enako, le naslovi so drugačni, zato si bomo ogledali le enega. Imamo naslov, tabelo v kateri se nahajajo gumbi z ocenami, sledi površina kjer bodo vidne ocene,  Povprečje ter gumb za nazaj. Ponovno prazni prostori za lepši izgled. Prav tako smo dodali prazne Label komponente znotraj tabele, da gumbi dihajo.</a:t>
            </a:r>
            <a:endParaRPr lang="sl-SI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29472" y="2852382"/>
            <a:ext cx="4266528" cy="4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601803" y="2470245"/>
            <a:ext cx="1132764" cy="32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9472" y="3207224"/>
            <a:ext cx="4224011" cy="97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8585634" y="3123651"/>
            <a:ext cx="316133" cy="17059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874758" y="3429000"/>
            <a:ext cx="710876" cy="43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137039" y="3647849"/>
            <a:ext cx="958961" cy="21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88582" y="3866698"/>
            <a:ext cx="2939927" cy="29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76716" y="4172047"/>
            <a:ext cx="1319284" cy="759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01803" y="4184813"/>
            <a:ext cx="2975212" cy="644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586319" y="4598302"/>
            <a:ext cx="1467164" cy="10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88155" y="4503810"/>
            <a:ext cx="2794357" cy="66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6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225" t="8758" r="1235" b="6558"/>
          <a:stretch/>
        </p:blipFill>
        <p:spPr>
          <a:xfrm>
            <a:off x="5689722" y="1021416"/>
            <a:ext cx="1903522" cy="5831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900" t="9186" r="2359" b="7419"/>
          <a:stretch/>
        </p:blipFill>
        <p:spPr>
          <a:xfrm>
            <a:off x="10059230" y="1026193"/>
            <a:ext cx="1709098" cy="58318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2984" y="465662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Lastnosti malce podrobneje</a:t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3373" t="12740" r="1399" b="6576"/>
          <a:stretch/>
        </p:blipFill>
        <p:spPr>
          <a:xfrm>
            <a:off x="1842030" y="1063082"/>
            <a:ext cx="1957629" cy="583180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1965278"/>
            <a:ext cx="1705969" cy="4067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Lastnosti ostalih zaslonov:</a:t>
            </a:r>
          </a:p>
          <a:p>
            <a:r>
              <a:rPr lang="sl-SI" dirty="0" smtClean="0"/>
              <a:t>-horizontalna poravnava: center</a:t>
            </a:r>
          </a:p>
          <a:p>
            <a:r>
              <a:rPr lang="sl-SI" dirty="0" smtClean="0"/>
              <a:t>-vertikalna: zograj</a:t>
            </a:r>
          </a:p>
          <a:p>
            <a:r>
              <a:rPr lang="sl-SI" dirty="0" smtClean="0"/>
              <a:t>-ozadje: slika</a:t>
            </a:r>
          </a:p>
          <a:p>
            <a:r>
              <a:rPr lang="sl-SI" dirty="0" smtClean="0"/>
              <a:t>-označimo Scrollable</a:t>
            </a:r>
          </a:p>
          <a:p>
            <a:r>
              <a:rPr lang="sl-SI" dirty="0" smtClean="0"/>
              <a:t>-naslov</a:t>
            </a:r>
          </a:p>
          <a:p>
            <a:r>
              <a:rPr lang="sl-SI" dirty="0" smtClean="0"/>
              <a:t>-odzačimo TitleVisible</a:t>
            </a:r>
          </a:p>
          <a:p>
            <a:pPr algn="ctr"/>
            <a:endParaRPr lang="sl-SI" dirty="0"/>
          </a:p>
        </p:txBody>
      </p:sp>
      <p:sp>
        <p:nvSpPr>
          <p:cNvPr id="7" name="Rounded Rectangle 6"/>
          <p:cNvSpPr/>
          <p:nvPr/>
        </p:nvSpPr>
        <p:spPr>
          <a:xfrm>
            <a:off x="3935720" y="1965279"/>
            <a:ext cx="1482441" cy="29752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Lastnosti naslovov:</a:t>
            </a:r>
          </a:p>
          <a:p>
            <a:r>
              <a:rPr lang="sl-SI" dirty="0" smtClean="0"/>
              <a:t>-označimo FontBold</a:t>
            </a:r>
          </a:p>
          <a:p>
            <a:r>
              <a:rPr lang="sl-SI" dirty="0" smtClean="0"/>
              <a:t>-FontSize: 20</a:t>
            </a:r>
          </a:p>
          <a:p>
            <a:r>
              <a:rPr lang="sl-SI" dirty="0" smtClean="0"/>
              <a:t>-označimo HasMargins</a:t>
            </a:r>
          </a:p>
          <a:p>
            <a:r>
              <a:rPr lang="sl-SI" dirty="0" smtClean="0"/>
              <a:t>-spremenimo tekst</a:t>
            </a:r>
          </a:p>
          <a:p>
            <a:pPr marL="285750" indent="-285750" algn="ctr">
              <a:buFontTx/>
              <a:buChar char="-"/>
            </a:pPr>
            <a:endParaRPr lang="sl-SI" dirty="0"/>
          </a:p>
        </p:txBody>
      </p:sp>
      <p:sp>
        <p:nvSpPr>
          <p:cNvPr id="8" name="Rounded Rectangle 7"/>
          <p:cNvSpPr/>
          <p:nvPr/>
        </p:nvSpPr>
        <p:spPr>
          <a:xfrm>
            <a:off x="7718107" y="1965278"/>
            <a:ext cx="1901496" cy="47084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Lastnosti Label-a PovprecjeOcen:</a:t>
            </a:r>
          </a:p>
          <a:p>
            <a:r>
              <a:rPr lang="sl-SI" dirty="0" smtClean="0"/>
              <a:t>-označimo FontBold</a:t>
            </a:r>
          </a:p>
          <a:p>
            <a:r>
              <a:rPr lang="sl-SI" dirty="0" smtClean="0"/>
              <a:t>-FontSize: 18</a:t>
            </a:r>
          </a:p>
          <a:p>
            <a:r>
              <a:rPr lang="sl-SI" dirty="0" smtClean="0"/>
              <a:t>-označimo HasMargins</a:t>
            </a:r>
          </a:p>
          <a:p>
            <a:r>
              <a:rPr lang="sl-SI" dirty="0" smtClean="0"/>
              <a:t>-širino nastavimo na Fill parent</a:t>
            </a:r>
          </a:p>
          <a:p>
            <a:r>
              <a:rPr lang="sl-SI" dirty="0" smtClean="0"/>
              <a:t>-spremenimo teks</a:t>
            </a:r>
          </a:p>
          <a:p>
            <a:r>
              <a:rPr lang="sl-SI" dirty="0" smtClean="0"/>
              <a:t>-poravnanost teksta nastavimo na center</a:t>
            </a:r>
            <a:endParaRPr lang="sl-SI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02403" y="2538484"/>
            <a:ext cx="501778" cy="368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66462" y="2988860"/>
            <a:ext cx="711068" cy="82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24065" y="3739487"/>
            <a:ext cx="553465" cy="58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66462" y="4940491"/>
            <a:ext cx="835931" cy="37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204251" y="5554639"/>
            <a:ext cx="773279" cy="105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60868" y="5070144"/>
            <a:ext cx="1141525" cy="96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56528" y="2197290"/>
            <a:ext cx="857824" cy="52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250095" y="2988860"/>
            <a:ext cx="607693" cy="41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34128" y="4029502"/>
            <a:ext cx="52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0095" y="4421875"/>
            <a:ext cx="664257" cy="892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348716" y="2077872"/>
            <a:ext cx="710514" cy="111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9280478" y="2988860"/>
            <a:ext cx="778752" cy="750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171296" y="4054769"/>
            <a:ext cx="887934" cy="14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280478" y="4763069"/>
            <a:ext cx="778752" cy="30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348716" y="5127328"/>
            <a:ext cx="778752" cy="30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450041" y="6045958"/>
            <a:ext cx="609189" cy="4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2866" t="7790" r="1610" b="23741"/>
          <a:stretch/>
        </p:blipFill>
        <p:spPr>
          <a:xfrm>
            <a:off x="5308981" y="1303361"/>
            <a:ext cx="2019868" cy="5008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3495" t="8722" r="1819" b="6764"/>
          <a:stretch/>
        </p:blipFill>
        <p:spPr>
          <a:xfrm>
            <a:off x="9880980" y="228600"/>
            <a:ext cx="1910687" cy="6182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3324" t="8055" r="1531" b="49516"/>
          <a:stretch/>
        </p:blipFill>
        <p:spPr>
          <a:xfrm>
            <a:off x="525918" y="2617492"/>
            <a:ext cx="2408349" cy="379354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1069" y="586854"/>
            <a:ext cx="2988859" cy="18560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Tabele imamo zastavljene tako, da gumbi dihajo, zato je vrstic in stolpcev več, kot ptrebno. Število stolpcev: 5, število vrstic: 3. </a:t>
            </a:r>
          </a:p>
          <a:p>
            <a:pPr algn="ctr"/>
            <a:endParaRPr lang="sl-SI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74209" y="1869743"/>
            <a:ext cx="955343" cy="193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119116" y="2101755"/>
            <a:ext cx="122830" cy="345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179929" y="2442949"/>
            <a:ext cx="1828800" cy="37667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Seznam ocen(User Interface, List View):</a:t>
            </a:r>
          </a:p>
          <a:p>
            <a:r>
              <a:rPr lang="sl-SI" dirty="0" smtClean="0"/>
              <a:t>-barva ozadja: temo siva</a:t>
            </a:r>
          </a:p>
          <a:p>
            <a:r>
              <a:rPr lang="sl-SI" dirty="0" smtClean="0"/>
              <a:t>-višina: 200pix</a:t>
            </a:r>
          </a:p>
          <a:p>
            <a:r>
              <a:rPr lang="sl-SI" dirty="0" smtClean="0"/>
              <a:t>-širina: Fill parent</a:t>
            </a:r>
          </a:p>
          <a:p>
            <a:r>
              <a:rPr lang="sl-SI" dirty="0" smtClean="0"/>
              <a:t>-velikost teksta: 20</a:t>
            </a:r>
            <a:endParaRPr lang="sl-SI" dirty="0"/>
          </a:p>
        </p:txBody>
      </p:sp>
      <p:sp>
        <p:nvSpPr>
          <p:cNvPr id="16" name="Rounded Rectangle 15"/>
          <p:cNvSpPr/>
          <p:nvPr/>
        </p:nvSpPr>
        <p:spPr>
          <a:xfrm>
            <a:off x="7383443" y="1869743"/>
            <a:ext cx="1883388" cy="36848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Label Povprečje Ocen:</a:t>
            </a:r>
          </a:p>
          <a:p>
            <a:r>
              <a:rPr lang="sl-SI" dirty="0" smtClean="0"/>
              <a:t>-označimo FontBold</a:t>
            </a:r>
          </a:p>
          <a:p>
            <a:r>
              <a:rPr lang="sl-SI" dirty="0" smtClean="0"/>
              <a:t>-velikost pisave: 18</a:t>
            </a:r>
          </a:p>
          <a:p>
            <a:r>
              <a:rPr lang="sl-SI" dirty="0" smtClean="0"/>
              <a:t>-širina: Fill parent</a:t>
            </a:r>
          </a:p>
          <a:p>
            <a:r>
              <a:rPr lang="sl-SI" dirty="0" smtClean="0"/>
              <a:t>-tekst</a:t>
            </a:r>
          </a:p>
          <a:p>
            <a:r>
              <a:rPr lang="sl-SI" dirty="0"/>
              <a:t>-</a:t>
            </a:r>
            <a:r>
              <a:rPr lang="sl-SI" dirty="0" smtClean="0"/>
              <a:t>poravnanost: center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625385" y="1514901"/>
            <a:ext cx="1255595" cy="1665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598090" y="2442949"/>
            <a:ext cx="1282890" cy="126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598090" y="4326339"/>
            <a:ext cx="1310185" cy="1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918813" y="4991668"/>
            <a:ext cx="1071348" cy="44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12693" y="2347414"/>
            <a:ext cx="1173705" cy="168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728951" y="3179928"/>
            <a:ext cx="757447" cy="133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17407" y="3589361"/>
            <a:ext cx="1211247" cy="149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08729" y="5691116"/>
            <a:ext cx="450377" cy="11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6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5905" t="7462" r="1508" b="10822"/>
          <a:stretch/>
        </p:blipFill>
        <p:spPr>
          <a:xfrm>
            <a:off x="2533936" y="440140"/>
            <a:ext cx="1637730" cy="5977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752" t="10433" r="1504" b="8069"/>
          <a:stretch/>
        </p:blipFill>
        <p:spPr>
          <a:xfrm>
            <a:off x="6731916" y="440140"/>
            <a:ext cx="1658098" cy="5961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308" t="59841" r="51993" b="31609"/>
          <a:stretch/>
        </p:blipFill>
        <p:spPr>
          <a:xfrm>
            <a:off x="9328244" y="3429000"/>
            <a:ext cx="2209531" cy="9928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720919" y="1187355"/>
            <a:ext cx="3152633" cy="13784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Ne-vidnni komponenti:</a:t>
            </a:r>
          </a:p>
          <a:p>
            <a:r>
              <a:rPr lang="sl-SI" dirty="0" smtClean="0"/>
              <a:t>-ura, za beleženje datumov (razdelek Sensors)</a:t>
            </a:r>
          </a:p>
          <a:p>
            <a:r>
              <a:rPr lang="sl-SI" dirty="0" smtClean="0"/>
              <a:t>-tinyDB, za shranjevanje podatkov (razdelek Storage)</a:t>
            </a:r>
            <a:endParaRPr lang="sl-SI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717206" y="2565779"/>
            <a:ext cx="450376" cy="85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479" y="1187355"/>
            <a:ext cx="2156346" cy="382137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Gumbi z ocenami, analogno so narejeni tudi gumbi na zasonu Predmentik:</a:t>
            </a:r>
          </a:p>
          <a:p>
            <a:r>
              <a:rPr lang="sl-SI" dirty="0" smtClean="0"/>
              <a:t>-barva ozadja: svetlo siva</a:t>
            </a:r>
          </a:p>
          <a:p>
            <a:r>
              <a:rPr lang="sl-SI" dirty="0" smtClean="0"/>
              <a:t>-velikost pisave: 14</a:t>
            </a:r>
          </a:p>
          <a:p>
            <a:r>
              <a:rPr lang="sl-SI" dirty="0" smtClean="0"/>
              <a:t>-oblika: okrogla</a:t>
            </a:r>
          </a:p>
          <a:p>
            <a:r>
              <a:rPr lang="sl-SI" dirty="0" smtClean="0"/>
              <a:t>-tekst</a:t>
            </a:r>
          </a:p>
          <a:p>
            <a:r>
              <a:rPr lang="sl-SI" dirty="0" smtClean="0"/>
              <a:t>-poravnanost besedila: sredinsko</a:t>
            </a:r>
          </a:p>
          <a:p>
            <a:r>
              <a:rPr lang="sl-SI" dirty="0" smtClean="0"/>
              <a:t>(User Interface - Buttons)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60291" y="1596789"/>
            <a:ext cx="2240720" cy="2988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Gumb za nazaj, torej puščica v levo:</a:t>
            </a:r>
          </a:p>
          <a:p>
            <a:r>
              <a:rPr lang="sl-SI" dirty="0" smtClean="0"/>
              <a:t>-velikost pisave: 14</a:t>
            </a:r>
          </a:p>
          <a:p>
            <a:r>
              <a:rPr lang="sl-SI" dirty="0" smtClean="0"/>
              <a:t>-slika: po izbiri</a:t>
            </a:r>
          </a:p>
          <a:p>
            <a:r>
              <a:rPr lang="sl-SI" dirty="0" smtClean="0"/>
              <a:t>-tekst izbrišemo</a:t>
            </a:r>
          </a:p>
          <a:p>
            <a:r>
              <a:rPr lang="sl-SI" dirty="0" smtClean="0"/>
              <a:t>-poravnanost teksta:</a:t>
            </a:r>
          </a:p>
          <a:p>
            <a:r>
              <a:rPr lang="sl-SI" dirty="0" smtClean="0"/>
              <a:t>sredinsko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23379" y="2565779"/>
            <a:ext cx="79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68537" y="2961564"/>
            <a:ext cx="1132764" cy="116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93686" y="3289110"/>
            <a:ext cx="1221263" cy="186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98858" y="4121624"/>
            <a:ext cx="1365966" cy="143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692322" y="1322731"/>
            <a:ext cx="841614" cy="124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15152" y="2565779"/>
            <a:ext cx="718784" cy="60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32764" y="3835021"/>
            <a:ext cx="1490966" cy="130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08578" y="4409329"/>
            <a:ext cx="526523" cy="114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Logika v ozadju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2073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546" t="27005" r="37797" b="10121"/>
          <a:stretch/>
        </p:blipFill>
        <p:spPr>
          <a:xfrm>
            <a:off x="600500" y="941694"/>
            <a:ext cx="4899547" cy="4599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613" y="1055254"/>
            <a:ext cx="3856604" cy="99191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318913" y="2565779"/>
            <a:ext cx="4926842" cy="24565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Bloki za menjanje zaslonov. Levo prikaz blokov iz zasona Predmetnik, kako za vsak gumb posebaj določimo, kateri zaslon naj odpre. </a:t>
            </a:r>
          </a:p>
          <a:p>
            <a:pPr algn="ctr"/>
            <a:r>
              <a:rPr lang="sl-SI" dirty="0" smtClean="0"/>
              <a:t>Zgraj pa prikaz v obratni smeri, iz zaslona z ocenami nazaj na Predmentnik.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732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392" t="26819" r="20176" b="45196"/>
          <a:stretch/>
        </p:blipFill>
        <p:spPr>
          <a:xfrm>
            <a:off x="846161" y="614150"/>
            <a:ext cx="5390866" cy="2047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070" t="69356" r="22798" b="9375"/>
          <a:stretch/>
        </p:blipFill>
        <p:spPr>
          <a:xfrm>
            <a:off x="846161" y="3780429"/>
            <a:ext cx="4831308" cy="155584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042245" y="709684"/>
            <a:ext cx="4026089" cy="19516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Ker v indeksu beležimo ocene in se te shranjujejo, je na zaslonu Predmetnik gumb Izbriši, s katerim izbrišemo vse ocene, ki smo jih vnesli. </a:t>
            </a:r>
            <a:endParaRPr lang="sl-SI" dirty="0"/>
          </a:p>
        </p:txBody>
      </p:sp>
      <p:sp>
        <p:nvSpPr>
          <p:cNvPr id="5" name="Rounded Rectangle 4"/>
          <p:cNvSpPr/>
          <p:nvPr/>
        </p:nvSpPr>
        <p:spPr>
          <a:xfrm>
            <a:off x="5677469" y="3029803"/>
            <a:ext cx="4462818" cy="19243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Uporabnika vpraša, če zares želi izbrisati oceno, in če je odgovor pozitiven, potem kliče ne-vidno kompnento za shranjevanje podatkov, ter vse podatke tudi izbriše.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2799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939" t="37080" r="61502" b="49861"/>
          <a:stretch/>
        </p:blipFill>
        <p:spPr>
          <a:xfrm>
            <a:off x="573206" y="4230807"/>
            <a:ext cx="2674961" cy="95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43" t="35214" r="48286" b="53405"/>
          <a:stretch/>
        </p:blipFill>
        <p:spPr>
          <a:xfrm>
            <a:off x="3514298" y="245660"/>
            <a:ext cx="4380931" cy="832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2308" t="36894" r="25106" b="19449"/>
          <a:stretch/>
        </p:blipFill>
        <p:spPr>
          <a:xfrm>
            <a:off x="6651009" y="1692322"/>
            <a:ext cx="5540991" cy="31935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0124" y="245660"/>
            <a:ext cx="2497541" cy="982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Spremenljivka kamor se shranjujejo elementi iz liste, torej datum in ocena</a:t>
            </a:r>
            <a:endParaRPr lang="sl-SI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15904" y="464024"/>
            <a:ext cx="798394" cy="2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50124" y="1378423"/>
            <a:ext cx="2715906" cy="7642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Seznam ocen iz katerega se izračua povprečje</a:t>
            </a:r>
            <a:endParaRPr lang="sl-SI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66030" y="1078173"/>
            <a:ext cx="955343" cy="61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73206" y="3057099"/>
            <a:ext cx="3562066" cy="11327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Inicializacija zaslona. Preden se zaslon pojavi na ekranu se iz baze (diska) naložijo informacije v spremenljivki.</a:t>
            </a:r>
            <a:endParaRPr lang="sl-SI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66030" y="4039737"/>
            <a:ext cx="648268" cy="66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04012" y="3903260"/>
            <a:ext cx="1583140" cy="259307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Akcija gumba z oceno -  kliče funkcijo DodajOceno z vrednostjo ocena.</a:t>
            </a:r>
            <a:endParaRPr lang="sl-SI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704763" y="2702257"/>
            <a:ext cx="832515" cy="120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6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Prikaz delovanja aplikacije</a:t>
            </a:r>
            <a:endParaRPr lang="sl-SI" dirty="0"/>
          </a:p>
        </p:txBody>
      </p:sp>
      <p:pic>
        <p:nvPicPr>
          <p:cNvPr id="5" name="mobizen_20160829_2150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5038" y="2298879"/>
            <a:ext cx="2276475" cy="4022725"/>
          </a:xfrm>
        </p:spPr>
      </p:pic>
    </p:spTree>
    <p:extLst>
      <p:ext uri="{BB962C8B-B14F-4D97-AF65-F5344CB8AC3E}">
        <p14:creationId xmlns:p14="http://schemas.microsoft.com/office/powerpoint/2010/main" val="283017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993" t="27939" r="15456" b="23554"/>
          <a:stretch/>
        </p:blipFill>
        <p:spPr>
          <a:xfrm>
            <a:off x="914400" y="1187355"/>
            <a:ext cx="6837530" cy="354841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61611" y="272955"/>
            <a:ext cx="3084394" cy="55819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Funkcija Dodaj Oceno: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Doda v spremenljivko ˝global_SeznamOcen˝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Doda v spremenljivko ˝global_SeznamOcen_pogled˝ nov element, trej datum in oceno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Nastavi ListView ˝SeznaOcenView˝na spremenljivko ˝global_SeznaOcen_Pogled˝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Izračuna novo povprečje preko funkcije ˝IzracunajPovprecjeOcen˝ in nastavi Label ˝PovprecjeOcen˝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Shrani nove podatke v bazo oz. na disk </a:t>
            </a:r>
          </a:p>
        </p:txBody>
      </p:sp>
    </p:spTree>
    <p:extLst>
      <p:ext uri="{BB962C8B-B14F-4D97-AF65-F5344CB8AC3E}">
        <p14:creationId xmlns:p14="http://schemas.microsoft.com/office/powerpoint/2010/main" val="10303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784" t="57229" r="12308" b="25047"/>
          <a:stretch/>
        </p:blipFill>
        <p:spPr>
          <a:xfrm>
            <a:off x="614149" y="2292824"/>
            <a:ext cx="7274257" cy="12965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25134" y="2036928"/>
            <a:ext cx="3480179" cy="1392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Funkcija ˝NastaviPovprecjeOcen¨ nastavi Label ˝PovprecjeOcen˝ na novo vrednost</a:t>
            </a:r>
          </a:p>
        </p:txBody>
      </p:sp>
    </p:spTree>
    <p:extLst>
      <p:ext uri="{BB962C8B-B14F-4D97-AF65-F5344CB8AC3E}">
        <p14:creationId xmlns:p14="http://schemas.microsoft.com/office/powerpoint/2010/main" val="33609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629" t="38433" r="13599" b="22067"/>
          <a:stretch/>
        </p:blipFill>
        <p:spPr>
          <a:xfrm>
            <a:off x="723189" y="3968506"/>
            <a:ext cx="7256552" cy="2889494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7137781" y="249071"/>
            <a:ext cx="1009934" cy="6359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ounded Rectangle 5"/>
          <p:cNvSpPr/>
          <p:nvPr/>
        </p:nvSpPr>
        <p:spPr>
          <a:xfrm>
            <a:off x="8611737" y="614150"/>
            <a:ext cx="3248167" cy="53635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l-SI" dirty="0" smtClean="0"/>
              <a:t>Shranjevanje v bazo oz. na disk ter za branje iz nje. Funkciji ˝Shrani˝ in ˝Naloži˝shranita oz. naloži v/iz baze spremenljivk ˝global_SeznamOcen˝ in ˝global_SeznamOcen_Pogled˝. Poleg tega funkcija ˝Nalozi˝ še nastavi ListView ˝SeznamOcenView˝in kliče funkcijo ˝NastaviPovprecjeOcen˝.</a:t>
            </a:r>
          </a:p>
          <a:p>
            <a:endParaRPr lang="sl-SI" dirty="0"/>
          </a:p>
          <a:p>
            <a:r>
              <a:rPr lang="sl-SI" dirty="0" smtClean="0"/>
              <a:t>V bazo je potrebno shranjevati zato, da podatki ostanejo, ko preklapljamo med zasloni, v nasprotnem primeru bi se izbrisali.</a:t>
            </a:r>
            <a:endParaRPr lang="sl-S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630" t="27752" r="29196" b="31390"/>
          <a:stretch/>
        </p:blipFill>
        <p:spPr>
          <a:xfrm>
            <a:off x="723189" y="614150"/>
            <a:ext cx="5227093" cy="2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7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743" t="42118" r="7588" b="22807"/>
          <a:stretch/>
        </p:blipFill>
        <p:spPr>
          <a:xfrm>
            <a:off x="627798" y="1596788"/>
            <a:ext cx="8284192" cy="256577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212239" y="1528549"/>
            <a:ext cx="2979761" cy="118735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Funkcija za izračun povprečja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525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29" y="422022"/>
            <a:ext cx="3620237" cy="64359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33" y="422022"/>
            <a:ext cx="3373097" cy="59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3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4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84" y="320040"/>
            <a:ext cx="3529232" cy="6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Razvoj aplikacije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639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5" t="16505" r="21327" b="29974"/>
          <a:stretch/>
        </p:blipFill>
        <p:spPr>
          <a:xfrm>
            <a:off x="1008845" y="1604477"/>
            <a:ext cx="10174310" cy="391517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42949" y="3828994"/>
            <a:ext cx="1992573" cy="12385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Dodajanje novega projekta</a:t>
            </a:r>
            <a:endParaRPr lang="sl-SI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37188" y="1868834"/>
            <a:ext cx="1528549" cy="1955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457898" y="3922532"/>
            <a:ext cx="2231313" cy="5393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Vpišemo ime projekta</a:t>
            </a:r>
            <a:endParaRPr lang="sl-SI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270544" y="3823876"/>
            <a:ext cx="1187354" cy="7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Dodajanje novega projekta</a:t>
            </a:r>
            <a:br>
              <a:rPr lang="sl-SI" dirty="0" smtClean="0"/>
            </a:b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890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9" t="14086" r="34684" b="38221"/>
          <a:stretch/>
        </p:blipFill>
        <p:spPr>
          <a:xfrm>
            <a:off x="1896794" y="1434904"/>
            <a:ext cx="8398412" cy="348878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93896" y="4281853"/>
            <a:ext cx="3756074" cy="12836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Za dodajanje zaslonov uporabimo gumb Add Screen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3877" y="1856935"/>
            <a:ext cx="2096086" cy="242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666893" y="4797083"/>
            <a:ext cx="3671668" cy="14067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Odpre se okence kamor vpišemo ime zaslona, smiselno jih je preimenovati, da kasneje ni težav</a:t>
            </a:r>
            <a:endParaRPr lang="sl-SI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31126" y="4164037"/>
            <a:ext cx="267286" cy="75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Dodajanje zaslona</a:t>
            </a:r>
            <a:br>
              <a:rPr lang="sl-SI" dirty="0" smtClean="0"/>
            </a:b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080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014" t="10215" r="1085" b="8816"/>
          <a:stretch/>
        </p:blipFill>
        <p:spPr>
          <a:xfrm>
            <a:off x="9944668" y="777921"/>
            <a:ext cx="1678674" cy="592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768" t="54803" r="17973" b="14226"/>
          <a:stretch/>
        </p:blipFill>
        <p:spPr>
          <a:xfrm>
            <a:off x="277503" y="2296236"/>
            <a:ext cx="2115403" cy="226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679" t="30178" r="43462" b="51726"/>
          <a:stretch/>
        </p:blipFill>
        <p:spPr>
          <a:xfrm>
            <a:off x="2726139" y="2883089"/>
            <a:ext cx="3234519" cy="1323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2657" t="42118" r="4022" b="26166"/>
          <a:stretch/>
        </p:blipFill>
        <p:spPr>
          <a:xfrm>
            <a:off x="7086030" y="2579425"/>
            <a:ext cx="1733266" cy="2320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Dodajanje slik</a:t>
            </a:r>
            <a:br>
              <a:rPr lang="sl-SI" dirty="0" smtClean="0"/>
            </a:br>
            <a:endParaRPr lang="sl-SI" dirty="0"/>
          </a:p>
        </p:txBody>
      </p:sp>
      <p:sp>
        <p:nvSpPr>
          <p:cNvPr id="4" name="Rounded Rectangle 3"/>
          <p:cNvSpPr/>
          <p:nvPr/>
        </p:nvSpPr>
        <p:spPr>
          <a:xfrm>
            <a:off x="122830" y="5022376"/>
            <a:ext cx="2470245" cy="111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Poiščemo razdelek Media, kliknemo Upload File</a:t>
            </a:r>
            <a:endParaRPr lang="sl-SI" dirty="0"/>
          </a:p>
        </p:txBody>
      </p:sp>
      <p:sp>
        <p:nvSpPr>
          <p:cNvPr id="6" name="Rounded Rectangle 5"/>
          <p:cNvSpPr/>
          <p:nvPr/>
        </p:nvSpPr>
        <p:spPr>
          <a:xfrm>
            <a:off x="3316406" y="5005179"/>
            <a:ext cx="2374710" cy="111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Izberemo datoteko. </a:t>
            </a:r>
            <a:endParaRPr lang="sl-SI" dirty="0"/>
          </a:p>
        </p:txBody>
      </p:sp>
      <p:sp>
        <p:nvSpPr>
          <p:cNvPr id="10" name="Rounded Rectangle 9"/>
          <p:cNvSpPr/>
          <p:nvPr/>
        </p:nvSpPr>
        <p:spPr>
          <a:xfrm>
            <a:off x="6509982" y="5022376"/>
            <a:ext cx="2797791" cy="11191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Ko jo želimo uporabiti, recimo za sliko gumba, jo le naložimo, analogno za ozadje.</a:t>
            </a:r>
            <a:endParaRPr lang="sl-SI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0376" y="2579425"/>
            <a:ext cx="136478" cy="242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2"/>
          </p:cNvCxnSpPr>
          <p:nvPr/>
        </p:nvCxnSpPr>
        <p:spPr>
          <a:xfrm flipV="1">
            <a:off x="1335204" y="4561764"/>
            <a:ext cx="1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704230" y="3545005"/>
            <a:ext cx="471985" cy="146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40406" y="3792302"/>
            <a:ext cx="2147248" cy="121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021170" y="982639"/>
            <a:ext cx="923498" cy="402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307773" y="4398740"/>
            <a:ext cx="818866" cy="92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407</TotalTime>
  <Words>843</Words>
  <Application>Microsoft Office PowerPoint</Application>
  <PresentationFormat>Widescreen</PresentationFormat>
  <Paragraphs>98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Tw Cen MT</vt:lpstr>
      <vt:lpstr>Tw Cen MT Condensed</vt:lpstr>
      <vt:lpstr>Wingdings 3</vt:lpstr>
      <vt:lpstr>Integral</vt:lpstr>
      <vt:lpstr>Moj indeks</vt:lpstr>
      <vt:lpstr>Prikaz delovanja aplikacije</vt:lpstr>
      <vt:lpstr>PowerPoint Presentation</vt:lpstr>
      <vt:lpstr>PowerPoint Presentation</vt:lpstr>
      <vt:lpstr>PowerPoint Presentation</vt:lpstr>
      <vt:lpstr>Razvoj aplikacije</vt:lpstr>
      <vt:lpstr>Dodajanje novega projekta </vt:lpstr>
      <vt:lpstr>Dodajanje zaslona </vt:lpstr>
      <vt:lpstr>Dodajanje slik </vt:lpstr>
      <vt:lpstr>Osnovni zaslon</vt:lpstr>
      <vt:lpstr>Zaslon 1: predmetnik </vt:lpstr>
      <vt:lpstr>Ostali Zasloni </vt:lpstr>
      <vt:lpstr>Lastnosti malce podrobneje  </vt:lpstr>
      <vt:lpstr>PowerPoint Presentation</vt:lpstr>
      <vt:lpstr>PowerPoint Presentation</vt:lpstr>
      <vt:lpstr>Logika v ozadju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indeks</dc:title>
  <dc:creator>Eva Jereb</dc:creator>
  <cp:lastModifiedBy>Eva Jereb</cp:lastModifiedBy>
  <cp:revision>37</cp:revision>
  <dcterms:created xsi:type="dcterms:W3CDTF">2016-08-26T21:16:34Z</dcterms:created>
  <dcterms:modified xsi:type="dcterms:W3CDTF">2016-08-30T07:48:19Z</dcterms:modified>
</cp:coreProperties>
</file>